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CA634B-CDD3-4EA2-953B-0845B50B4A7C}" type="datetimeFigureOut">
              <a:rPr lang="en-US" smtClean="0"/>
              <a:pPr/>
              <a:t>5/26/2013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cooltext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0"/>
            <a:ext cx="47525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INVESTIGATION</a:t>
            </a:r>
            <a:endParaRPr lang="en-US" sz="4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836712"/>
            <a:ext cx="86764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/>
              <a:t>What should be in your document?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sz="2400" b="1" dirty="0"/>
              <a:t>Problem identified – Why are you working on this project and what you want to tell </a:t>
            </a:r>
            <a:r>
              <a:rPr lang="en-GB" sz="2400" b="1" dirty="0" smtClean="0"/>
              <a:t>others about the gadget?</a:t>
            </a:r>
            <a:endParaRPr lang="en-GB" sz="2400" b="1" dirty="0"/>
          </a:p>
          <a:p>
            <a:pPr marL="342900" indent="-342900">
              <a:buAutoNum type="arabicPeriod"/>
            </a:pPr>
            <a:r>
              <a:rPr lang="en-GB" sz="2400" b="1" dirty="0" smtClean="0"/>
              <a:t> </a:t>
            </a:r>
            <a:r>
              <a:rPr lang="en-GB" sz="2400" b="1" dirty="0"/>
              <a:t>Introduction of </a:t>
            </a:r>
            <a:r>
              <a:rPr lang="en-GB" sz="2400" b="1" dirty="0" smtClean="0"/>
              <a:t>the Gadget.</a:t>
            </a:r>
            <a:endParaRPr lang="en-GB" sz="2400" b="1" dirty="0"/>
          </a:p>
          <a:p>
            <a:pPr marL="342900" indent="-342900">
              <a:buAutoNum type="arabicPeriod"/>
            </a:pPr>
            <a:r>
              <a:rPr lang="en-GB" sz="2400" b="1" dirty="0" smtClean="0"/>
              <a:t> Hardware/Software of the Gadget and how it works?</a:t>
            </a:r>
            <a:endParaRPr lang="en-GB" sz="2400" b="1" dirty="0"/>
          </a:p>
          <a:p>
            <a:pPr marL="342900" indent="-342900"/>
            <a:endParaRPr lang="en-GB" dirty="0"/>
          </a:p>
          <a:p>
            <a:pPr marL="342900" indent="-342900"/>
            <a:r>
              <a:rPr lang="en-GB" sz="3200" b="1" u="sng" dirty="0" smtClean="0"/>
              <a:t>DESIGN SPECIFICATION –</a:t>
            </a:r>
          </a:p>
          <a:p>
            <a:pPr marL="342900" indent="-342900"/>
            <a:endParaRPr lang="en-GB" dirty="0"/>
          </a:p>
          <a:p>
            <a:pPr marL="342900" indent="-342900">
              <a:buAutoNum type="arabicPeriod"/>
            </a:pPr>
            <a:r>
              <a:rPr lang="en-GB" sz="2400" b="1" dirty="0" smtClean="0"/>
              <a:t>Which software are you going to use to create the website?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What plans you have for the background?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What will be on Home page and the rest of the two pages?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Are you thinking of relevant images for the page?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Resources from where you got your information and images.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021288"/>
            <a:ext cx="4860032" cy="6480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AOI </a:t>
            </a:r>
            <a:r>
              <a:rPr lang="en-GB" sz="2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– HUMAN </a:t>
            </a:r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INGENUITY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6056" y="6021288"/>
            <a:ext cx="4067944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ATL – INFORMATION LITERACY &amp; SKILLS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40743" y="0"/>
            <a:ext cx="3703257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GRADE -8 MYP2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860032" cy="6480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AOI </a:t>
            </a:r>
            <a:r>
              <a:rPr lang="en-GB" sz="2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– HUMAN </a:t>
            </a:r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INGENUITY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76056" y="0"/>
            <a:ext cx="4067944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ATL – INFORMATION LITERACY &amp; SKILLS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7624" y="692696"/>
            <a:ext cx="270138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DESIGNS</a:t>
            </a:r>
            <a:endParaRPr lang="en-US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628800"/>
            <a:ext cx="5400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/>
              <a:t>You will design 3 feasible designs for a minimum of 3 web pages (more pages is at your own time management) you will create as a product/solution to display “how stuff works” to the student community. 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/>
              <a:t> The first page should be a home page in your web site to welcome the student community and a little bit of yourself and the component (gadget) that you have chosen to help understand “how it works”, with hyperlinks to link to other pages in the web site. </a:t>
            </a:r>
            <a:endParaRPr lang="en-US" sz="24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52120" y="1556792"/>
            <a:ext cx="3491880" cy="47705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DESIGNING THE SCREENS: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The Images you will use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The background you will use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The font face, size and colour you will use 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Any effects that you may intend to have in your web pages (e.g. Marquee)</a:t>
            </a:r>
            <a:endParaRPr kumimoji="0" lang="en-GB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0"/>
            <a:ext cx="47525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PLAN STAGE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764704"/>
            <a:ext cx="87129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In this section of the design cycle you need to work out a plan on how to accomplish the task of completing the web-pages within the given time frame.</a:t>
            </a:r>
          </a:p>
          <a:p>
            <a:endParaRPr lang="en-GB" sz="2800" dirty="0" smtClean="0"/>
          </a:p>
          <a:p>
            <a:r>
              <a:rPr lang="en-GB" sz="2800" b="1" dirty="0" smtClean="0">
                <a:solidFill>
                  <a:srgbClr val="FF0000"/>
                </a:solidFill>
              </a:rPr>
              <a:t>Be realistic in drawing a chronological order of plan taking each of the task involved in completing the web pages.</a:t>
            </a:r>
          </a:p>
          <a:p>
            <a:endParaRPr lang="en-GB" sz="2800" dirty="0" smtClean="0"/>
          </a:p>
          <a:p>
            <a:r>
              <a:rPr lang="en-GB" sz="2800" b="1" dirty="0" smtClean="0">
                <a:solidFill>
                  <a:srgbClr val="FFFF00"/>
                </a:solidFill>
              </a:rPr>
              <a:t>Remember the designs you have chosen for each web page.</a:t>
            </a:r>
          </a:p>
          <a:p>
            <a:endParaRPr lang="en-GB" sz="2800" dirty="0" smtClean="0"/>
          </a:p>
          <a:p>
            <a:r>
              <a:rPr lang="en-GB" sz="2800" dirty="0" smtClean="0">
                <a:latin typeface="Bodoni MT Black" pitchFamily="18" charset="0"/>
              </a:rPr>
              <a:t>A good planning will help you complete a good WEBSITE!!!</a:t>
            </a:r>
            <a:endParaRPr lang="en-US" sz="2800" dirty="0">
              <a:latin typeface="Bodoni MT Black" pitchFamily="18" charset="0"/>
            </a:endParaRPr>
          </a:p>
        </p:txBody>
      </p:sp>
      <p:pic>
        <p:nvPicPr>
          <p:cNvPr id="2050" name="Picture 2" descr="C:\Users\mnicholas\AppData\Local\Microsoft\Windows\Temporary Internet Files\Content.IE5\MUD03IRL\MP90042800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"/>
            <a:ext cx="3635896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9401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CREATE STAGE: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836712"/>
            <a:ext cx="85689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FFFF00"/>
                </a:solidFill>
              </a:rPr>
              <a:t>Start working on your home page</a:t>
            </a:r>
          </a:p>
          <a:p>
            <a:pPr>
              <a:buFont typeface="Wingdings"/>
              <a:buChar char="Ø"/>
            </a:pPr>
            <a:endParaRPr lang="en-GB" sz="2800" b="1" dirty="0" smtClean="0">
              <a:solidFill>
                <a:srgbClr val="FFFF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Look into various features of the software that you can use to make your web page look professional.</a:t>
            </a:r>
          </a:p>
          <a:p>
            <a:pPr>
              <a:buFont typeface="Wingdings"/>
              <a:buChar char="Ø"/>
            </a:pPr>
            <a:endParaRPr lang="en-GB" sz="2800" b="1" dirty="0" smtClean="0">
              <a:solidFill>
                <a:srgbClr val="FFFF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Keep your web page design as per the choice of design you have made.</a:t>
            </a:r>
          </a:p>
          <a:p>
            <a:pPr>
              <a:buFont typeface="Wingdings"/>
              <a:buChar char="Ø"/>
            </a:pPr>
            <a:endParaRPr lang="en-GB" sz="2800" b="1" dirty="0" smtClean="0">
              <a:solidFill>
                <a:srgbClr val="FFFF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0070C0"/>
                </a:solidFill>
              </a:rPr>
              <a:t>You may also use cool animated text for your web pages (</a:t>
            </a:r>
            <a:r>
              <a:rPr lang="en-GB" sz="2800" b="1" dirty="0" err="1" smtClean="0">
                <a:solidFill>
                  <a:srgbClr val="0070C0"/>
                </a:solidFill>
                <a:hlinkClick r:id="rId2"/>
              </a:rPr>
              <a:t>www.cooltext.com</a:t>
            </a:r>
            <a:r>
              <a:rPr lang="en-GB" sz="2800" b="1" dirty="0" smtClean="0">
                <a:solidFill>
                  <a:srgbClr val="0070C0"/>
                </a:solidFill>
              </a:rPr>
              <a:t>) to help you.</a:t>
            </a:r>
          </a:p>
          <a:p>
            <a:endParaRPr lang="en-GB" sz="2800" b="1" dirty="0" smtClean="0">
              <a:solidFill>
                <a:srgbClr val="FFFF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Make your web pages with appropriate information and relevant images.</a:t>
            </a:r>
            <a:endParaRPr lang="en-US" sz="28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Users\mnicholas\AppData\Local\Microsoft\Windows\Temporary Internet Files\Content.IE5\MUD03IRL\MC90023805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0"/>
            <a:ext cx="2304256" cy="1434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71600" y="0"/>
            <a:ext cx="65527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EVALUATE</a:t>
            </a:r>
            <a:endParaRPr lang="en-US" sz="4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33246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This is the last stage of your MYP Design Cycle project. Now is the time when you have to evaluate your drawings and how you performed. Follow the steps:</a:t>
            </a:r>
          </a:p>
          <a:p>
            <a:endParaRPr lang="en-GB" sz="28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GB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Product </a:t>
            </a:r>
            <a:r>
              <a:rPr lang="en-GB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en-GB" sz="2800" b="1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WebPage</a:t>
            </a:r>
            <a:r>
              <a:rPr lang="en-GB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</a:t>
            </a:r>
            <a:r>
              <a:rPr lang="en-GB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Evaluation:</a:t>
            </a: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&gt; </a:t>
            </a:r>
            <a:r>
              <a:rPr lang="en-GB" sz="2800" b="1" dirty="0" smtClean="0">
                <a:solidFill>
                  <a:srgbClr val="00B050"/>
                </a:solidFill>
              </a:rPr>
              <a:t>Explain how good is your </a:t>
            </a:r>
            <a:r>
              <a:rPr lang="en-GB" sz="2800" b="1" dirty="0" smtClean="0">
                <a:solidFill>
                  <a:srgbClr val="00B050"/>
                </a:solidFill>
              </a:rPr>
              <a:t>website on the gadget you have chosen to explain?</a:t>
            </a:r>
            <a:endParaRPr lang="en-GB" sz="2800" b="1" dirty="0" smtClean="0">
              <a:solidFill>
                <a:srgbClr val="00B050"/>
              </a:solidFill>
            </a:endParaRP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&gt;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Did you learn something while you were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Creating WebPages?</a:t>
            </a:r>
            <a:endParaRPr lang="en-GB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&gt; Did </a:t>
            </a:r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you try and use the features of the software?</a:t>
            </a:r>
            <a:endParaRPr lang="en-GB" sz="28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&gt; </a:t>
            </a:r>
            <a:r>
              <a:rPr lang="en-GB" sz="2800" b="1" dirty="0" smtClean="0">
                <a:solidFill>
                  <a:srgbClr val="FFFF00"/>
                </a:solidFill>
              </a:rPr>
              <a:t>Show your </a:t>
            </a:r>
            <a:r>
              <a:rPr lang="en-GB" sz="2800" b="1" dirty="0" smtClean="0">
                <a:solidFill>
                  <a:srgbClr val="FFFF00"/>
                </a:solidFill>
              </a:rPr>
              <a:t>WebPages to </a:t>
            </a:r>
            <a:r>
              <a:rPr lang="en-GB" sz="2800" b="1" dirty="0" smtClean="0">
                <a:solidFill>
                  <a:srgbClr val="FFFF00"/>
                </a:solidFill>
              </a:rPr>
              <a:t>at least TWO of your friends and ask them what they think of your </a:t>
            </a:r>
            <a:r>
              <a:rPr lang="en-GB" sz="2800" b="1" dirty="0" smtClean="0">
                <a:solidFill>
                  <a:srgbClr val="FFFF00"/>
                </a:solidFill>
              </a:rPr>
              <a:t>website..</a:t>
            </a:r>
            <a:endParaRPr lang="en-GB" sz="2800" b="1" dirty="0" smtClean="0">
              <a:solidFill>
                <a:srgbClr val="FFFF00"/>
              </a:solidFill>
            </a:endParaRPr>
          </a:p>
          <a:p>
            <a:pPr marL="457200" indent="-457200"/>
            <a:endParaRPr lang="en-GB" sz="28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C:\Users\mnicholas\AppData\Local\Microsoft\Windows\Temporary Internet Files\Content.IE5\GC0MO3WQ\MC9004415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004">
            <a:off x="7657271" y="5685907"/>
            <a:ext cx="1234887" cy="1102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nicholas\AppData\Local\Microsoft\Windows\Temporary Internet Files\Content.IE5\GC0MO3WQ\MC9004415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12037">
            <a:off x="7411739" y="38182"/>
            <a:ext cx="1511244" cy="15687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0"/>
            <a:ext cx="4309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CONTINUED: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84249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u="sng" dirty="0" smtClean="0">
                <a:solidFill>
                  <a:srgbClr val="FFFF00"/>
                </a:solidFill>
              </a:rPr>
              <a:t>2. SELF EVALUATION: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 &gt; </a:t>
            </a:r>
            <a:r>
              <a:rPr lang="en-GB" sz="2800" b="1" dirty="0" smtClean="0">
                <a:solidFill>
                  <a:srgbClr val="00B0F0"/>
                </a:solidFill>
              </a:rPr>
              <a:t>How well did you perform in completing the project?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 &gt; </a:t>
            </a:r>
            <a:r>
              <a:rPr lang="en-GB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Did you face any difficulties in completing the task?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FFC000"/>
                </a:solidFill>
              </a:rPr>
              <a:t>Which stage of the design cycle was interesting for you?</a:t>
            </a:r>
          </a:p>
          <a:p>
            <a:pPr>
              <a:buFont typeface="Wingdings"/>
              <a:buChar char="Ø"/>
            </a:pPr>
            <a:endParaRPr lang="en-GB" sz="280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FFFF00"/>
                </a:solidFill>
              </a:rPr>
              <a:t>Do you think you could have improved your </a:t>
            </a:r>
            <a:r>
              <a:rPr lang="en-GB" sz="2800" b="1" dirty="0" smtClean="0">
                <a:solidFill>
                  <a:srgbClr val="FFFF00"/>
                </a:solidFill>
              </a:rPr>
              <a:t>WebPages if </a:t>
            </a:r>
            <a:r>
              <a:rPr lang="en-GB" sz="2800" b="1" dirty="0" smtClean="0">
                <a:solidFill>
                  <a:srgbClr val="FFFF00"/>
                </a:solidFill>
              </a:rPr>
              <a:t>you had more time?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353</TotalTime>
  <Words>523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mnicholas</dc:creator>
  <cp:lastModifiedBy>mnicholas</cp:lastModifiedBy>
  <cp:revision>13</cp:revision>
  <dcterms:created xsi:type="dcterms:W3CDTF">2013-04-17T04:15:22Z</dcterms:created>
  <dcterms:modified xsi:type="dcterms:W3CDTF">2013-05-26T09:40:14Z</dcterms:modified>
</cp:coreProperties>
</file>